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7F5A-D90C-4FA6-B126-83F7B7CECCDB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556-A848-4A1A-8B10-CBF14D44EE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4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77F5A-D90C-4FA6-B126-83F7B7CECCDB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4556-A848-4A1A-8B10-CBF14D44EE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5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Java</a:t>
            </a:r>
            <a:r>
              <a:rPr lang="zh-CN" altLang="en-US" sz="4000" smtClean="0"/>
              <a:t>语言及网络编程</a:t>
            </a:r>
            <a:br>
              <a:rPr lang="zh-CN" altLang="en-US" sz="4000" smtClean="0"/>
            </a:br>
            <a:r>
              <a:rPr lang="zh-CN" altLang="en-US" sz="4000" smtClean="0"/>
              <a:t/>
            </a:r>
            <a:br>
              <a:rPr lang="zh-CN" altLang="en-US" sz="4000" smtClean="0"/>
            </a:br>
            <a:r>
              <a:rPr lang="zh-CN" altLang="en-US" sz="4000" smtClean="0"/>
              <a:t>一、绪论</a:t>
            </a:r>
            <a:endParaRPr lang="zh-CN" altLang="en-US" sz="4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0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 Java</a:t>
            </a:r>
            <a:r>
              <a:rPr lang="zh-CN" altLang="en-US" smtClean="0"/>
              <a:t>的特点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b="1" smtClean="0"/>
              <a:t>JVM</a:t>
            </a:r>
            <a:r>
              <a:rPr lang="zh-CN" altLang="en-US" sz="3200" b="1" smtClean="0"/>
              <a:t>在运行时环境中的运行过程</a:t>
            </a:r>
            <a:endParaRPr lang="zh-CN" altLang="en-US" sz="3200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smtClean="0"/>
              <a:t>JVM</a:t>
            </a:r>
            <a:r>
              <a:rPr lang="zh-CN" altLang="en-US" sz="2800" b="1" smtClean="0"/>
              <a:t>在运行时环境中的运行过程（</a:t>
            </a:r>
            <a:r>
              <a:rPr lang="zh-CN" altLang="en-US" sz="2800" smtClean="0"/>
              <a:t>了解</a:t>
            </a:r>
            <a:r>
              <a:rPr lang="zh-CN" altLang="en-US" sz="2800" b="1" smtClean="0"/>
              <a:t>）</a:t>
            </a:r>
            <a:endParaRPr lang="zh-CN" altLang="en-US" sz="28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5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200" b="1" smtClean="0"/>
              <a:t>Java</a:t>
            </a:r>
            <a:r>
              <a:rPr lang="zh-CN" altLang="en-US" sz="3200" b="1" smtClean="0"/>
              <a:t>具有三方面的内涵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/>
              <a:t>1.2 Java</a:t>
            </a:r>
            <a:r>
              <a:rPr lang="zh-CN" altLang="en-US" smtClean="0"/>
              <a:t>开发环境的搭建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/>
              <a:t>1.2 Java</a:t>
            </a:r>
            <a:r>
              <a:rPr lang="zh-CN" altLang="en-US" smtClean="0"/>
              <a:t>开发环境的搭建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Java SE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Java EE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6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Java EE application Model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Java ME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参考书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JDK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2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 b="1" smtClean="0"/>
              <a:t>配置环境变量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mtClean="0"/>
              <a:t>配置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mtClean="0"/>
              <a:t>Java</a:t>
            </a:r>
            <a:r>
              <a:rPr lang="zh-CN" altLang="en-US" smtClean="0"/>
              <a:t>常用工具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200" b="1" smtClean="0"/>
              <a:t>使用</a:t>
            </a:r>
            <a:r>
              <a:rPr lang="en-US" altLang="zh-CN" sz="3200" b="1" smtClean="0"/>
              <a:t>jar</a:t>
            </a:r>
            <a:r>
              <a:rPr lang="zh-CN" altLang="en-US" sz="3200" b="1" smtClean="0"/>
              <a:t>打包程序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5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b="1" smtClean="0"/>
              <a:t>2 </a:t>
            </a:r>
            <a:r>
              <a:rPr lang="zh-CN" altLang="en-US" sz="3600" b="1" smtClean="0"/>
              <a:t>目前主流集成开发平台</a:t>
            </a:r>
            <a:endParaRPr lang="zh-CN" altLang="en-US" sz="36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/>
              <a:t> Java</a:t>
            </a:r>
            <a:r>
              <a:rPr lang="zh-CN" altLang="en-US" smtClean="0"/>
              <a:t>程序模式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25712"/>
      </p:ext>
    </p:extLst>
  </p:cSld>
  <p:clrMapOvr>
    <a:masterClrMapping/>
  </p:clrMapOvr>
  <p:transition>
    <p:spli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/>
              <a:t>1.3 Java </a:t>
            </a:r>
            <a:r>
              <a:rPr lang="zh-CN" altLang="en-US" smtClean="0"/>
              <a:t>程序开发的基本过程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 </a:t>
            </a:r>
            <a:r>
              <a:rPr lang="zh-CN" altLang="en-US" smtClean="0"/>
              <a:t>语言概述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2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smtClean="0"/>
              <a:t>例</a:t>
            </a:r>
            <a:r>
              <a:rPr lang="en-US" altLang="zh-CN" sz="4000" smtClean="0"/>
              <a:t>1</a:t>
            </a:r>
            <a:r>
              <a:rPr lang="zh-CN" altLang="en-US" sz="4000" smtClean="0"/>
              <a:t>：体验</a:t>
            </a:r>
            <a:r>
              <a:rPr lang="en-US" altLang="zh-CN" sz="4000" smtClean="0"/>
              <a:t>java  application</a:t>
            </a:r>
            <a:r>
              <a:rPr lang="zh-CN" altLang="en-US" sz="4000" smtClean="0"/>
              <a:t>程序</a:t>
            </a:r>
            <a:endParaRPr lang="zh-CN" altLang="en-US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4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3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mtClean="0"/>
              <a:t>注意：</a:t>
            </a:r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b="1" smtClean="0"/>
              <a:t>例</a:t>
            </a:r>
            <a:r>
              <a:rPr lang="en-US" altLang="zh-CN" b="1" smtClean="0"/>
              <a:t>2</a:t>
            </a:r>
            <a:r>
              <a:rPr lang="zh-CN" altLang="en-US" b="1" smtClean="0"/>
              <a:t>：</a:t>
            </a:r>
            <a:r>
              <a:rPr lang="en-US" altLang="zh-CN" b="1" smtClean="0"/>
              <a:t>applet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21277"/>
      </p:ext>
    </p:extLst>
  </p:cSld>
  <p:clrMapOvr>
    <a:masterClrMapping/>
  </p:clrMapOvr>
  <p:transition>
    <p:spli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b="1" smtClean="0"/>
              <a:t>applet</a:t>
            </a:r>
            <a:endParaRPr lang="en-US" altLang="zh-CN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3994"/>
      </p:ext>
    </p:extLst>
  </p:cSld>
  <p:clrMapOvr>
    <a:masterClrMapping/>
  </p:clrMapOvr>
  <p:transition>
    <p:spli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课程学习重点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主讲内容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5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mtClean="0"/>
              <a:t>附录</a:t>
            </a:r>
            <a:r>
              <a:rPr lang="en-US" altLang="zh-CN" smtClean="0"/>
              <a:t>1</a:t>
            </a:r>
            <a:r>
              <a:rPr lang="zh-CN" altLang="en-US" smtClean="0"/>
              <a:t>：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应用前景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本节学习目标检测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6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第一讲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7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6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1.1 Java</a:t>
            </a:r>
            <a:r>
              <a:rPr lang="zh-CN" altLang="en-US" smtClean="0"/>
              <a:t>的特点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/>
              <a:t>java</a:t>
            </a:r>
            <a:r>
              <a:rPr lang="zh-CN" altLang="en-US" sz="3200" b="1" smtClean="0"/>
              <a:t>的跨平台性</a:t>
            </a:r>
            <a:r>
              <a:rPr lang="en-US" altLang="zh-CN" sz="3200" b="1" smtClean="0"/>
              <a:t>----</a:t>
            </a:r>
            <a:r>
              <a:rPr lang="zh-CN" altLang="en-US" sz="3200" b="1" smtClean="0"/>
              <a:t>一次编译到处运行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smtClean="0"/>
              <a:t>Java</a:t>
            </a:r>
            <a:r>
              <a:rPr lang="zh-CN" altLang="en-US" sz="3200" b="1" smtClean="0"/>
              <a:t>的跨平台性</a:t>
            </a:r>
            <a:r>
              <a:rPr lang="en-US" altLang="zh-CN" sz="3200" b="1" smtClean="0"/>
              <a:t>----</a:t>
            </a:r>
            <a:r>
              <a:rPr lang="zh-CN" altLang="en-US" sz="3200" b="1" smtClean="0"/>
              <a:t>一次编译到处运行</a:t>
            </a:r>
            <a:endParaRPr lang="zh-CN" altLang="en-US" sz="3200" b="1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全屏显示(4:3)</PresentationFormat>
  <Paragraphs>34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主题​​</vt:lpstr>
      <vt:lpstr>Java语言及网络编程  一、绪论</vt:lpstr>
      <vt:lpstr>参考书</vt:lpstr>
      <vt:lpstr>Java 语言概述</vt:lpstr>
      <vt:lpstr>应用前景</vt:lpstr>
      <vt:lpstr>第一讲</vt:lpstr>
      <vt:lpstr>PowerPoint 演示文稿</vt:lpstr>
      <vt:lpstr>1.1 Java的特点</vt:lpstr>
      <vt:lpstr>java的跨平台性----一次编译到处运行</vt:lpstr>
      <vt:lpstr>Java的跨平台性----一次编译到处运行</vt:lpstr>
      <vt:lpstr>1.1 Java的特点</vt:lpstr>
      <vt:lpstr>JVM在运行时环境中的运行过程</vt:lpstr>
      <vt:lpstr>JVM在运行时环境中的运行过程（了解）</vt:lpstr>
      <vt:lpstr>Java具有三方面的内涵</vt:lpstr>
      <vt:lpstr>1.2 Java开发环境的搭建</vt:lpstr>
      <vt:lpstr>1.2 Java开发环境的搭建</vt:lpstr>
      <vt:lpstr>Java SE</vt:lpstr>
      <vt:lpstr>Java EE</vt:lpstr>
      <vt:lpstr>Java EE application Model</vt:lpstr>
      <vt:lpstr>Java ME</vt:lpstr>
      <vt:lpstr>PowerPoint 演示文稿</vt:lpstr>
      <vt:lpstr>JDK</vt:lpstr>
      <vt:lpstr>配置环境变量</vt:lpstr>
      <vt:lpstr>配置</vt:lpstr>
      <vt:lpstr>Java常用工具</vt:lpstr>
      <vt:lpstr>使用jar打包程序</vt:lpstr>
      <vt:lpstr>PowerPoint 演示文稿</vt:lpstr>
      <vt:lpstr>2 目前主流集成开发平台</vt:lpstr>
      <vt:lpstr> Java程序模式</vt:lpstr>
      <vt:lpstr>1.3 Java 程序开发的基本过程</vt:lpstr>
      <vt:lpstr>例1：体验java  application程序</vt:lpstr>
      <vt:lpstr>PowerPoint 演示文稿</vt:lpstr>
      <vt:lpstr>PowerPoint 演示文稿</vt:lpstr>
      <vt:lpstr>PowerPoint 演示文稿</vt:lpstr>
      <vt:lpstr>注意：</vt:lpstr>
      <vt:lpstr>例2：applet</vt:lpstr>
      <vt:lpstr>applet</vt:lpstr>
      <vt:lpstr>课程学习重点</vt:lpstr>
      <vt:lpstr>主讲内容</vt:lpstr>
      <vt:lpstr>附录1：</vt:lpstr>
      <vt:lpstr>本节学习目标检测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Java语言及网络编程  一、绪论</dc:title>
  <dc:creator>Administrator</dc:creator>
  <cp:lastModifiedBy>Administrator</cp:lastModifiedBy>
  <cp:revision>1</cp:revision>
  <dcterms:created xsi:type="dcterms:W3CDTF">2021-11-10T08:59:30Z</dcterms:created>
  <dcterms:modified xsi:type="dcterms:W3CDTF">2021-11-10T08:59:31Z</dcterms:modified>
</cp:coreProperties>
</file>